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65" r:id="rId4"/>
    <p:sldId id="266" r:id="rId5"/>
    <p:sldId id="258" r:id="rId6"/>
    <p:sldId id="259" r:id="rId7"/>
    <p:sldId id="269" r:id="rId8"/>
    <p:sldId id="270" r:id="rId9"/>
    <p:sldId id="267" r:id="rId10"/>
    <p:sldId id="271" r:id="rId11"/>
    <p:sldId id="260" r:id="rId12"/>
    <p:sldId id="261" r:id="rId13"/>
    <p:sldId id="272" r:id="rId14"/>
    <p:sldId id="273" r:id="rId15"/>
    <p:sldId id="262" r:id="rId16"/>
    <p:sldId id="263" r:id="rId17"/>
    <p:sldId id="274" r:id="rId18"/>
  </p:sldIdLst>
  <p:sldSz cx="18288000" cy="10287000"/>
  <p:notesSz cx="6858000" cy="9144000"/>
  <p:embeddedFontLst>
    <p:embeddedFont>
      <p:font typeface="王漢宗特黑體" panose="02000500000000000000" pitchFamily="2" charset="-12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FCFF"/>
    <a:srgbClr val="C7FAFF"/>
    <a:srgbClr val="BEFDFF"/>
    <a:srgbClr val="A8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34" autoAdjust="0"/>
    <p:restoredTop sz="94609" autoAdjust="0"/>
  </p:normalViewPr>
  <p:slideViewPr>
    <p:cSldViewPr>
      <p:cViewPr varScale="1">
        <p:scale>
          <a:sx n="69" d="100"/>
          <a:sy n="69" d="100"/>
        </p:scale>
        <p:origin x="1112" y="2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CC314B-54B2-7B45-BB46-0546EE91F4F5}" type="datetimeFigureOut">
              <a:rPr kumimoji="1" lang="zh-TW" altLang="en-US" smtClean="0"/>
              <a:t>2024/10/21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C57508-4581-544E-B823-05BAB043D3D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42066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(wine-</a:t>
            </a:r>
            <a:r>
              <a:rPr kumimoji="1" lang="en" altLang="zh-TW" dirty="0" err="1"/>
              <a:t>red_hair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eyebrow_butterfly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), dressed in vampire coat, ((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)), ((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)), girl, </a:t>
            </a:r>
            <a:r>
              <a:rPr kumimoji="1" lang="en" altLang="zh-TW" dirty="0" err="1"/>
              <a:t>joyful_expression</a:t>
            </a:r>
            <a:r>
              <a:rPr kumimoji="1" lang="en" altLang="zh-TW" dirty="0"/>
              <a:t>, dancing, celebration, night, </a:t>
            </a:r>
            <a:r>
              <a:rPr kumimoji="1" lang="en" altLang="zh-TW" dirty="0" err="1"/>
              <a:t>starry_sky</a:t>
            </a:r>
            <a:r>
              <a:rPr kumimoji="1" lang="en" altLang="zh-TW" dirty="0"/>
              <a:t>, a bunch of game players, </a:t>
            </a:r>
            <a:r>
              <a:rPr kumimoji="1" lang="en" altLang="zh-TW" dirty="0" err="1"/>
              <a:t>quality_up</a:t>
            </a:r>
            <a:r>
              <a:rPr kumimoji="1" lang="en" altLang="zh-TW" dirty="0"/>
              <a:t>, 1boy, </a:t>
            </a:r>
            <a:r>
              <a:rPr kumimoji="1" lang="en" altLang="zh-TW" dirty="0" err="1"/>
              <a:t>high_quality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C57508-4581-544E-B823-05BAB043D3DA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728002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caterpillar_eyebrows</a:t>
            </a:r>
            <a:r>
              <a:rPr kumimoji="1" lang="en" altLang="zh-TW" dirty="0"/>
              <a:t>, ( (( </a:t>
            </a:r>
            <a:r>
              <a:rPr kumimoji="1" lang="en" altLang="zh-TW" dirty="0" err="1"/>
              <a:t>amethyst_eyes</a:t>
            </a:r>
            <a:r>
              <a:rPr kumimoji="1" lang="en" altLang="zh-TW" dirty="0"/>
              <a:t>) )), </a:t>
            </a:r>
            <a:r>
              <a:rPr kumimoji="1" lang="en" altLang="zh-TW" dirty="0" err="1"/>
              <a:t>wearing_vampire_cape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girl, </a:t>
            </a:r>
            <a:r>
              <a:rPr kumimoji="1" lang="en" altLang="zh-TW" dirty="0" err="1"/>
              <a:t>amusement_park</a:t>
            </a:r>
            <a:r>
              <a:rPr kumimoji="1" lang="en" altLang="zh-TW" dirty="0"/>
              <a:t>, balloons, </a:t>
            </a:r>
            <a:r>
              <a:rPr kumimoji="1" lang="en" altLang="zh-TW" dirty="0" err="1"/>
              <a:t>expression_of_enjoyment</a:t>
            </a:r>
            <a:r>
              <a:rPr kumimoji="1" lang="en" altLang="zh-TW" dirty="0"/>
              <a:t>, ( crowd), </a:t>
            </a:r>
            <a:r>
              <a:rPr kumimoji="1" lang="en" altLang="zh-TW" dirty="0" err="1"/>
              <a:t>group_of_gamers</a:t>
            </a:r>
            <a:r>
              <a:rPr kumimoji="1" lang="en" altLang="zh-TW" dirty="0"/>
              <a:t>, upscale, </a:t>
            </a:r>
            <a:r>
              <a:rPr kumimoji="1" lang="en" altLang="zh-TW" dirty="0" err="1"/>
              <a:t>refine_overlay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C57508-4581-544E-B823-05BAB043D3DA}" type="slidenum">
              <a:rPr kumimoji="1" lang="zh-TW" altLang="en-US" smtClean="0"/>
              <a:t>17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43338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(Drink-red hair),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eyebrow jewels, ( (purple-purple eyes) ), wearing a Vampire cape, ( (short white socks) ), (black leather shoes), girl, thinking, expression empty, window seat, looking outside the window, tavern, ( crowd), a group of gamers, quality up,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C57508-4581-544E-B823-05BAB043D3DA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79920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wine_red_hair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eyebrowlets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vampire_coat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girl, talking, chat, </a:t>
            </a:r>
            <a:r>
              <a:rPr kumimoji="1" lang="en" altLang="zh-TW" dirty="0" err="1"/>
              <a:t>speech_bubble</a:t>
            </a:r>
            <a:r>
              <a:rPr kumimoji="1" lang="en" altLang="zh-TW" dirty="0"/>
              <a:t>, tavern, </a:t>
            </a:r>
            <a:r>
              <a:rPr kumimoji="1" lang="en" altLang="zh-TW" dirty="0" err="1"/>
              <a:t>lively_discussion</a:t>
            </a:r>
            <a:r>
              <a:rPr kumimoji="1" lang="en" altLang="zh-TW" dirty="0"/>
              <a:t>, (crowd), </a:t>
            </a:r>
            <a:r>
              <a:rPr kumimoji="1" lang="en" altLang="zh-TW" dirty="0" err="1"/>
              <a:t>bunch_of_gamers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upscale_graphics</a:t>
            </a:r>
            <a:r>
              <a:rPr kumimoji="1" lang="en" altLang="zh-TW" dirty="0"/>
              <a:t>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C57508-4581-544E-B823-05BAB043D3DA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727482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wine_red_hair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eyebrowlets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vampire_coat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girl, talking, chat, </a:t>
            </a:r>
            <a:r>
              <a:rPr kumimoji="1" lang="en" altLang="zh-TW" dirty="0" err="1"/>
              <a:t>speech_bubble</a:t>
            </a:r>
            <a:r>
              <a:rPr kumimoji="1" lang="en" altLang="zh-TW" dirty="0"/>
              <a:t>, tavern, </a:t>
            </a:r>
            <a:r>
              <a:rPr kumimoji="1" lang="en" altLang="zh-TW" dirty="0" err="1"/>
              <a:t>lively_discussion</a:t>
            </a:r>
            <a:r>
              <a:rPr kumimoji="1" lang="en" altLang="zh-TW" dirty="0"/>
              <a:t>, (crowd), </a:t>
            </a:r>
            <a:r>
              <a:rPr kumimoji="1" lang="en" altLang="zh-TW" dirty="0" err="1"/>
              <a:t>bunch_of_gamers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upscale_graphics</a:t>
            </a:r>
            <a:r>
              <a:rPr kumimoji="1" lang="en" altLang="zh-TW" dirty="0"/>
              <a:t>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C57508-4581-544E-B823-05BAB043D3DA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155262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,-</a:t>
            </a:r>
            <a:r>
              <a:rPr kumimoji="1" lang="en" altLang="zh-TW" dirty="0" err="1"/>
              <a:t>suplid_eyebrows</a:t>
            </a:r>
            <a:r>
              <a:rPr kumimoji="1" lang="en" altLang="zh-TW" dirty="0"/>
              <a:t>-, (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 ), wearing a vampire coat,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girl, sitting, pen, expecting expression, card, </a:t>
            </a:r>
            <a:r>
              <a:rPr kumimoji="1" lang="en" altLang="zh-TW" dirty="0" err="1"/>
              <a:t>write_card</a:t>
            </a:r>
            <a:r>
              <a:rPr kumimoji="1" lang="en" altLang="zh-TW" dirty="0"/>
              <a:t>, ( crowd ), group of gamers, upping the quality,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C57508-4581-544E-B823-05BAB043D3DA}" type="slidenum">
              <a:rPr kumimoji="1" lang="zh-TW" altLang="en-US" smtClean="0"/>
              <a:t>11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907290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raised_eyebrows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 ), </a:t>
            </a:r>
            <a:r>
              <a:rPr kumimoji="1" lang="en" altLang="zh-TW" dirty="0" err="1"/>
              <a:t>wearing_vampire_coat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girl, </a:t>
            </a:r>
            <a:r>
              <a:rPr kumimoji="1" lang="en" altLang="zh-TW" dirty="0" err="1"/>
              <a:t>sad_expression</a:t>
            </a:r>
            <a:r>
              <a:rPr kumimoji="1" lang="en" altLang="zh-TW" dirty="0"/>
              <a:t>, card, flames, </a:t>
            </a:r>
            <a:r>
              <a:rPr kumimoji="1" lang="en" altLang="zh-TW" dirty="0" err="1"/>
              <a:t>burning_card</a:t>
            </a:r>
            <a:r>
              <a:rPr kumimoji="1" lang="en" altLang="zh-TW" dirty="0"/>
              <a:t>, (crowd), </a:t>
            </a:r>
            <a:r>
              <a:rPr kumimoji="1" lang="en" altLang="zh-TW" dirty="0" err="1"/>
              <a:t>group_of_gamers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quality_up</a:t>
            </a:r>
            <a:r>
              <a:rPr kumimoji="1" lang="en" altLang="zh-TW" dirty="0"/>
              <a:t>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C57508-4581-544E-B823-05BAB043D3DA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686542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raised_eyebrows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 ), </a:t>
            </a:r>
            <a:r>
              <a:rPr kumimoji="1" lang="en" altLang="zh-TW" dirty="0" err="1"/>
              <a:t>wearing_vampire_coat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girl, </a:t>
            </a:r>
            <a:r>
              <a:rPr kumimoji="1" lang="en" altLang="zh-TW" dirty="0" err="1"/>
              <a:t>sad_expression</a:t>
            </a:r>
            <a:r>
              <a:rPr kumimoji="1" lang="en" altLang="zh-TW" dirty="0"/>
              <a:t>, card, flames, </a:t>
            </a:r>
            <a:r>
              <a:rPr kumimoji="1" lang="en" altLang="zh-TW" dirty="0" err="1"/>
              <a:t>burning_card</a:t>
            </a:r>
            <a:r>
              <a:rPr kumimoji="1" lang="en" altLang="zh-TW" dirty="0"/>
              <a:t>, (crowd), </a:t>
            </a:r>
            <a:r>
              <a:rPr kumimoji="1" lang="en" altLang="zh-TW" dirty="0" err="1"/>
              <a:t>group_of_gamers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quality_up</a:t>
            </a:r>
            <a:r>
              <a:rPr kumimoji="1" lang="en" altLang="zh-TW" dirty="0"/>
              <a:t>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C57508-4581-544E-B823-05BAB043D3DA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860557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crimson_hair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eyebrowids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purple_eyes</a:t>
            </a:r>
            <a:r>
              <a:rPr kumimoji="1" lang="en" altLang="zh-TW" dirty="0"/>
              <a:t>) ), wearing a vampire coat, ( (short white socks) 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girl, people holding balloons, balloons, </a:t>
            </a:r>
            <a:r>
              <a:rPr kumimoji="1" lang="en" altLang="zh-TW" dirty="0" err="1"/>
              <a:t>starry_sky</a:t>
            </a:r>
            <a:r>
              <a:rPr kumimoji="1" lang="en" altLang="zh-TW" dirty="0"/>
              <a:t>, (crowd), </a:t>
            </a:r>
            <a:r>
              <a:rPr kumimoji="1" lang="en" altLang="zh-TW" dirty="0" err="1"/>
              <a:t>gamer_group</a:t>
            </a:r>
            <a:r>
              <a:rPr kumimoji="1" lang="en" altLang="zh-TW" dirty="0"/>
              <a:t>, upscaling,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C57508-4581-544E-B823-05BAB043D3DA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982953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ahoge</a:t>
            </a:r>
            <a:r>
              <a:rPr kumimoji="1" lang="en" altLang="zh-TW" dirty="0"/>
              <a:t>, (</a:t>
            </a:r>
            <a:r>
              <a:rPr kumimoji="1" lang="en" altLang="zh-TW" dirty="0" err="1"/>
              <a:t>burgundy_hair</a:t>
            </a:r>
            <a:r>
              <a:rPr kumimoji="1" lang="en" altLang="zh-TW" dirty="0"/>
              <a:t>), </a:t>
            </a:r>
            <a:r>
              <a:rPr kumimoji="1" lang="en" altLang="zh-TW" dirty="0" err="1"/>
              <a:t>short_hair</a:t>
            </a:r>
            <a:r>
              <a:rPr kumimoji="1" lang="en" altLang="zh-TW" dirty="0"/>
              <a:t>, </a:t>
            </a:r>
            <a:r>
              <a:rPr kumimoji="1" lang="en" altLang="zh-TW" dirty="0" err="1"/>
              <a:t>caterpillar_eyebrows</a:t>
            </a:r>
            <a:r>
              <a:rPr kumimoji="1" lang="en" altLang="zh-TW" dirty="0"/>
              <a:t>, ( (( </a:t>
            </a:r>
            <a:r>
              <a:rPr kumimoji="1" lang="en" altLang="zh-TW" dirty="0" err="1"/>
              <a:t>amethyst_eyes</a:t>
            </a:r>
            <a:r>
              <a:rPr kumimoji="1" lang="en" altLang="zh-TW" dirty="0"/>
              <a:t>) )), </a:t>
            </a:r>
            <a:r>
              <a:rPr kumimoji="1" lang="en" altLang="zh-TW" dirty="0" err="1"/>
              <a:t>wearing_vampire_cape</a:t>
            </a:r>
            <a:r>
              <a:rPr kumimoji="1" lang="en" altLang="zh-TW" dirty="0"/>
              <a:t>, ( (</a:t>
            </a:r>
            <a:r>
              <a:rPr kumimoji="1" lang="en" altLang="zh-TW" dirty="0" err="1"/>
              <a:t>short_white_socks</a:t>
            </a:r>
            <a:r>
              <a:rPr kumimoji="1" lang="en" altLang="zh-TW" dirty="0"/>
              <a:t>) ), (</a:t>
            </a:r>
            <a:r>
              <a:rPr kumimoji="1" lang="en" altLang="zh-TW" dirty="0" err="1"/>
              <a:t>black_footwear</a:t>
            </a:r>
            <a:r>
              <a:rPr kumimoji="1" lang="en" altLang="zh-TW" dirty="0"/>
              <a:t>), girl, </a:t>
            </a:r>
            <a:r>
              <a:rPr kumimoji="1" lang="en" altLang="zh-TW" dirty="0" err="1"/>
              <a:t>amusement_park</a:t>
            </a:r>
            <a:r>
              <a:rPr kumimoji="1" lang="en" altLang="zh-TW" dirty="0"/>
              <a:t>, balloons, </a:t>
            </a:r>
            <a:r>
              <a:rPr kumimoji="1" lang="en" altLang="zh-TW" dirty="0" err="1"/>
              <a:t>expression_of_enjoyment</a:t>
            </a:r>
            <a:r>
              <a:rPr kumimoji="1" lang="en" altLang="zh-TW" dirty="0"/>
              <a:t>, ( crowd), </a:t>
            </a:r>
            <a:r>
              <a:rPr kumimoji="1" lang="en" altLang="zh-TW" dirty="0" err="1"/>
              <a:t>group_of_gamers</a:t>
            </a:r>
            <a:r>
              <a:rPr kumimoji="1" lang="en" altLang="zh-TW" dirty="0"/>
              <a:t>, upscale, </a:t>
            </a:r>
            <a:r>
              <a:rPr kumimoji="1" lang="en" altLang="zh-TW" dirty="0" err="1"/>
              <a:t>refine_overlay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C57508-4581-544E-B823-05BAB043D3DA}" type="slidenum">
              <a:rPr kumimoji="1" lang="zh-TW" altLang="en-US" smtClean="0"/>
              <a:t>16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00297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36762" y="2274870"/>
            <a:ext cx="4573638" cy="48744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9773"/>
              </a:lnSpc>
            </a:pPr>
            <a:r>
              <a:rPr lang="en-US" sz="14123" spc="3629" dirty="0" err="1">
                <a:solidFill>
                  <a:srgbClr val="004AAD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職場</a:t>
            </a:r>
            <a:endParaRPr lang="en-US" sz="14123" spc="3629" dirty="0">
              <a:solidFill>
                <a:srgbClr val="004AAD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  <a:p>
            <a:pPr algn="ctr">
              <a:lnSpc>
                <a:spcPts val="19773"/>
              </a:lnSpc>
              <a:spcBef>
                <a:spcPct val="0"/>
              </a:spcBef>
            </a:pPr>
            <a:r>
              <a:rPr lang="en-US" sz="14123" spc="3629" dirty="0" err="1">
                <a:solidFill>
                  <a:srgbClr val="004AAD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趣</a:t>
            </a:r>
            <a:r>
              <a:rPr lang="en-US" sz="14123" spc="3629" dirty="0" err="1">
                <a:solidFill>
                  <a:srgbClr val="FF3131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聞</a:t>
            </a:r>
            <a:endParaRPr lang="en-US" sz="14123" spc="3629" dirty="0">
              <a:solidFill>
                <a:srgbClr val="FF3131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FA5942-E82A-A687-20CC-2732C000FF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E2D86B8-A519-66BF-585B-3FAB622FE371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696BEA5-513B-2646-4E1A-36B4CB89A571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642D1208-147D-F5D6-38F8-00E884C2E209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89D830EF-93F0-FB03-DA69-85108411796B}"/>
              </a:ext>
            </a:extLst>
          </p:cNvPr>
          <p:cNvGrpSpPr/>
          <p:nvPr/>
        </p:nvGrpSpPr>
        <p:grpSpPr>
          <a:xfrm>
            <a:off x="2190669" y="2057400"/>
            <a:ext cx="6172200" cy="6172200"/>
            <a:chOff x="0" y="0"/>
            <a:chExt cx="812800" cy="8128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3E8CBE7E-DE57-B3D0-6652-9D00C4C24370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63819" t="-112801" r="-98128" b="-180120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1483BC27-09E0-E7E1-DB7E-39EEC5C5D6F4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果</a:t>
            </a:r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B9037978-9D60-FD3E-AC0A-1104BB076C71}"/>
              </a:ext>
            </a:extLst>
          </p:cNvPr>
          <p:cNvSpPr/>
          <p:nvPr/>
        </p:nvSpPr>
        <p:spPr>
          <a:xfrm>
            <a:off x="6477000" y="1062990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1650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果</a:t>
            </a:r>
          </a:p>
        </p:txBody>
      </p:sp>
      <p:grpSp>
        <p:nvGrpSpPr>
          <p:cNvPr id="11" name="Group 6">
            <a:extLst>
              <a:ext uri="{FF2B5EF4-FFF2-40B4-BE49-F238E27FC236}">
                <a16:creationId xmlns:a16="http://schemas.microsoft.com/office/drawing/2014/main" id="{388DBC5C-DD10-FC69-97B9-628C76E03FF3}"/>
              </a:ext>
            </a:extLst>
          </p:cNvPr>
          <p:cNvGrpSpPr/>
          <p:nvPr/>
        </p:nvGrpSpPr>
        <p:grpSpPr>
          <a:xfrm>
            <a:off x="-6553200" y="-1866900"/>
            <a:ext cx="6172200" cy="6172200"/>
            <a:chOff x="0" y="0"/>
            <a:chExt cx="812800" cy="812800"/>
          </a:xfrm>
        </p:grpSpPr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6F212B0B-D53F-E0D8-F964-D2D301DE833E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63819" t="-112801" r="-98128" b="-180120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意 外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582492A9-DDE1-5EEB-D7CE-C9ED2E4CEA09}"/>
              </a:ext>
            </a:extLst>
          </p:cNvPr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6C9DD5-7A30-5A4A-3527-256445BE9F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>
            <a:extLst>
              <a:ext uri="{FF2B5EF4-FFF2-40B4-BE49-F238E27FC236}">
                <a16:creationId xmlns:a16="http://schemas.microsoft.com/office/drawing/2014/main" id="{83B7CFE6-C912-89E6-7D79-BE53C444C99F}"/>
              </a:ext>
            </a:extLst>
          </p:cNvPr>
          <p:cNvSpPr/>
          <p:nvPr/>
        </p:nvSpPr>
        <p:spPr>
          <a:xfrm>
            <a:off x="2114381" y="538469"/>
            <a:ext cx="6324775" cy="9210060"/>
          </a:xfrm>
          <a:custGeom>
            <a:avLst/>
            <a:gdLst/>
            <a:ahLst/>
            <a:cxnLst/>
            <a:rect l="l" t="t" r="r" b="b"/>
            <a:pathLst>
              <a:path w="6324775" h="9210060">
                <a:moveTo>
                  <a:pt x="0" y="0"/>
                </a:moveTo>
                <a:lnTo>
                  <a:pt x="6324776" y="0"/>
                </a:lnTo>
                <a:lnTo>
                  <a:pt x="6324776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940" r="-2380" b="-2520"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507E1CF9-5C5F-47A6-6FFA-3A50B07369FB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46CE7B8-0982-B12E-9402-BF5B0A063355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CCB1703A-0B06-8A7F-F948-8755135E7B26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66A61AB6-7709-0C72-F354-CA69622A8594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意 外</a:t>
            </a:r>
          </a:p>
        </p:txBody>
      </p:sp>
    </p:spTree>
    <p:extLst>
      <p:ext uri="{BB962C8B-B14F-4D97-AF65-F5344CB8AC3E}">
        <p14:creationId xmlns:p14="http://schemas.microsoft.com/office/powerpoint/2010/main" val="26909930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BF4C9-A9AB-EA26-E301-FC2B91638C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>
            <a:extLst>
              <a:ext uri="{FF2B5EF4-FFF2-40B4-BE49-F238E27FC236}">
                <a16:creationId xmlns:a16="http://schemas.microsoft.com/office/drawing/2014/main" id="{C390A3F4-C172-D355-79AD-734DC01FDF13}"/>
              </a:ext>
            </a:extLst>
          </p:cNvPr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D87AD17D-5022-94AF-E6AE-D706128C12F5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8847947-64A6-4EEB-1B4E-9B76B39F923A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4B5C5E46-859D-D07D-2633-BF5C8405106D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7E87AE55-368C-535A-7141-750B69DBC8B6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轉 折</a:t>
            </a:r>
          </a:p>
        </p:txBody>
      </p:sp>
    </p:spTree>
    <p:extLst>
      <p:ext uri="{BB962C8B-B14F-4D97-AF65-F5344CB8AC3E}">
        <p14:creationId xmlns:p14="http://schemas.microsoft.com/office/powerpoint/2010/main" val="8395243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>
            <a:extLst>
              <a:ext uri="{FF2B5EF4-FFF2-40B4-BE49-F238E27FC236}">
                <a16:creationId xmlns:a16="http://schemas.microsoft.com/office/drawing/2014/main" id="{44357ADE-75EB-66B1-4404-407B6728AC89}"/>
              </a:ext>
            </a:extLst>
          </p:cNvPr>
          <p:cNvSpPr/>
          <p:nvPr/>
        </p:nvSpPr>
        <p:spPr>
          <a:xfrm>
            <a:off x="2206749" y="517475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轉 折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5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>
          <a:xfrm>
            <a:off x="2203639" y="538469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1" y="0"/>
                </a:lnTo>
                <a:lnTo>
                  <a:pt x="6140041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局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C4BBC4-4BA4-AC1C-1948-8F79814B60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B7DA390-9E1D-DCE0-0B6F-F10F2DA9AA98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65238014-7BF8-97AC-5A9A-5E8857E9C69E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FFA78EC3-6A50-35D9-7BD5-B975DF8F062E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F8A208F0-0E62-B21F-F5BA-38E7D69AA008}"/>
              </a:ext>
            </a:extLst>
          </p:cNvPr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D13E68D6-B675-0EE5-0E0F-30ADA8CEC5AC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局</a:t>
            </a:r>
          </a:p>
        </p:txBody>
      </p:sp>
    </p:spTree>
    <p:extLst>
      <p:ext uri="{BB962C8B-B14F-4D97-AF65-F5344CB8AC3E}">
        <p14:creationId xmlns:p14="http://schemas.microsoft.com/office/powerpoint/2010/main" val="2387924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7315200" y="584270"/>
            <a:ext cx="6995160" cy="9210060"/>
            <a:chOff x="0" y="0"/>
            <a:chExt cx="812800" cy="107016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1070159"/>
            </a:xfrm>
            <a:custGeom>
              <a:avLst/>
              <a:gdLst/>
              <a:ahLst/>
              <a:cxnLst/>
              <a:rect l="l" t="t" r="r" b="b"/>
              <a:pathLst>
                <a:path w="812800" h="1070159">
                  <a:moveTo>
                    <a:pt x="203200" y="0"/>
                  </a:moveTo>
                  <a:lnTo>
                    <a:pt x="812800" y="0"/>
                  </a:lnTo>
                  <a:lnTo>
                    <a:pt x="609600" y="1070159"/>
                  </a:lnTo>
                  <a:lnTo>
                    <a:pt x="0" y="1070159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2"/>
              <a:stretch>
                <a:fillRect t="-6963" b="-6963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目 標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F024E4-EF26-4B98-B1C2-EECEE439E0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>
            <a:extLst>
              <a:ext uri="{FF2B5EF4-FFF2-40B4-BE49-F238E27FC236}">
                <a16:creationId xmlns:a16="http://schemas.microsoft.com/office/drawing/2014/main" id="{426648BA-3375-24FA-08CA-F44B99866E39}"/>
              </a:ext>
            </a:extLst>
          </p:cNvPr>
          <p:cNvGrpSpPr/>
          <p:nvPr/>
        </p:nvGrpSpPr>
        <p:grpSpPr>
          <a:xfrm>
            <a:off x="1997666" y="538470"/>
            <a:ext cx="6995160" cy="9210060"/>
            <a:chOff x="0" y="0"/>
            <a:chExt cx="812800" cy="107016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29327600-7EFA-6FFA-99F6-90D7EDDF6F21}"/>
                </a:ext>
              </a:extLst>
            </p:cNvPr>
            <p:cNvSpPr/>
            <p:nvPr/>
          </p:nvSpPr>
          <p:spPr>
            <a:xfrm>
              <a:off x="0" y="0"/>
              <a:ext cx="812800" cy="1070159"/>
            </a:xfrm>
            <a:custGeom>
              <a:avLst/>
              <a:gdLst/>
              <a:ahLst/>
              <a:cxnLst/>
              <a:rect l="l" t="t" r="r" b="b"/>
              <a:pathLst>
                <a:path w="812800" h="1070159">
                  <a:moveTo>
                    <a:pt x="203200" y="0"/>
                  </a:moveTo>
                  <a:lnTo>
                    <a:pt x="812800" y="0"/>
                  </a:lnTo>
                  <a:lnTo>
                    <a:pt x="609600" y="1070159"/>
                  </a:lnTo>
                  <a:lnTo>
                    <a:pt x="0" y="1070159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3"/>
              <a:stretch>
                <a:fillRect t="-6963" b="-6963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2" name="Group 2">
            <a:extLst>
              <a:ext uri="{FF2B5EF4-FFF2-40B4-BE49-F238E27FC236}">
                <a16:creationId xmlns:a16="http://schemas.microsoft.com/office/drawing/2014/main" id="{0BE46BF9-7A62-31E1-C668-DAE8260E25D8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AF35A2D3-8C74-B3AC-B1E7-B162646B9DF5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0A059D9A-19A7-B022-CBF0-91E14F439478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E1BAE013-40FA-5738-685B-1AB0F5B8E955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目 標</a:t>
            </a:r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7F8307DA-3308-0266-50B8-E08482AA1D31}"/>
              </a:ext>
            </a:extLst>
          </p:cNvPr>
          <p:cNvSpPr/>
          <p:nvPr/>
        </p:nvSpPr>
        <p:spPr>
          <a:xfrm>
            <a:off x="2206749" y="1108710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175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A2088C-750A-12F0-4BD0-6BF28A42A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47CA50A0-E015-E7E2-E6A5-08C2C10329B0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FF1D488-80DD-7AF7-85DD-E84696DB4D39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A9CD90E6-D7F6-ED02-315D-BB6C032144B3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825D4D36-B8DF-EE6E-ED40-DE457E8E649D}"/>
              </a:ext>
            </a:extLst>
          </p:cNvPr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A9434670-ACA3-9C18-D3E9-479EBEAF3F67}"/>
              </a:ext>
            </a:extLst>
          </p:cNvPr>
          <p:cNvGrpSpPr/>
          <p:nvPr/>
        </p:nvGrpSpPr>
        <p:grpSpPr>
          <a:xfrm>
            <a:off x="18760440" y="571570"/>
            <a:ext cx="6995160" cy="9210060"/>
            <a:chOff x="0" y="0"/>
            <a:chExt cx="812800" cy="107016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9262B39D-6C4D-1EB4-B88B-D544D0036A0E}"/>
                </a:ext>
              </a:extLst>
            </p:cNvPr>
            <p:cNvSpPr/>
            <p:nvPr/>
          </p:nvSpPr>
          <p:spPr>
            <a:xfrm>
              <a:off x="0" y="0"/>
              <a:ext cx="812800" cy="1070159"/>
            </a:xfrm>
            <a:custGeom>
              <a:avLst/>
              <a:gdLst/>
              <a:ahLst/>
              <a:cxnLst/>
              <a:rect l="l" t="t" r="r" b="b"/>
              <a:pathLst>
                <a:path w="812800" h="1070159">
                  <a:moveTo>
                    <a:pt x="203200" y="0"/>
                  </a:moveTo>
                  <a:lnTo>
                    <a:pt x="812800" y="0"/>
                  </a:lnTo>
                  <a:lnTo>
                    <a:pt x="609600" y="1070159"/>
                  </a:lnTo>
                  <a:lnTo>
                    <a:pt x="0" y="1070159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4"/>
              <a:stretch>
                <a:fillRect t="-6963" b="-6963"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7343FECF-4B33-002C-6297-B0C3945C7703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目 標</a:t>
            </a:r>
          </a:p>
        </p:txBody>
      </p:sp>
    </p:spTree>
    <p:extLst>
      <p:ext uri="{BB962C8B-B14F-4D97-AF65-F5344CB8AC3E}">
        <p14:creationId xmlns:p14="http://schemas.microsoft.com/office/powerpoint/2010/main" val="33581439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>
            <a:extLst>
              <a:ext uri="{FF2B5EF4-FFF2-40B4-BE49-F238E27FC236}">
                <a16:creationId xmlns:a16="http://schemas.microsoft.com/office/drawing/2014/main" id="{EA124497-4382-1CDB-5A30-401C731D4C60}"/>
              </a:ext>
            </a:extLst>
          </p:cNvPr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Freeform 7"/>
          <p:cNvSpPr/>
          <p:nvPr/>
        </p:nvSpPr>
        <p:spPr>
          <a:xfrm>
            <a:off x="2206749" y="553946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阻 礙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997666" y="10782300"/>
            <a:ext cx="7832428" cy="5827438"/>
          </a:xfrm>
          <a:custGeom>
            <a:avLst/>
            <a:gdLst/>
            <a:ahLst/>
            <a:cxnLst/>
            <a:rect l="l" t="t" r="r" b="b"/>
            <a:pathLst>
              <a:path w="6140040" h="4568277">
                <a:moveTo>
                  <a:pt x="0" y="0"/>
                </a:moveTo>
                <a:lnTo>
                  <a:pt x="6140040" y="0"/>
                </a:lnTo>
                <a:lnTo>
                  <a:pt x="6140040" y="4568277"/>
                </a:lnTo>
                <a:lnTo>
                  <a:pt x="0" y="45682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7215" b="-4393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Freeform 6"/>
          <p:cNvSpPr/>
          <p:nvPr/>
        </p:nvSpPr>
        <p:spPr>
          <a:xfrm>
            <a:off x="1997666" y="-4991100"/>
            <a:ext cx="7832429" cy="4844980"/>
          </a:xfrm>
          <a:custGeom>
            <a:avLst/>
            <a:gdLst/>
            <a:ahLst/>
            <a:cxnLst/>
            <a:rect l="l" t="t" r="r" b="b"/>
            <a:pathLst>
              <a:path w="6140040" h="3798103">
                <a:moveTo>
                  <a:pt x="0" y="0"/>
                </a:moveTo>
                <a:lnTo>
                  <a:pt x="6140040" y="0"/>
                </a:lnTo>
                <a:lnTo>
                  <a:pt x="6140040" y="3798103"/>
                </a:lnTo>
                <a:lnTo>
                  <a:pt x="0" y="37981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726" b="-134764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8" name="TextBox 8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努 力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1C19E5-1416-C098-EA22-ABAB5E538A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EE5AD54A-A8BF-71CA-A112-EA77F05FF53D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26BABFD7-6079-047D-2DE6-108EF0D26B2A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357B7746-0BF7-4762-CADD-7C9EFCBE5F5B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>
            <a:extLst>
              <a:ext uri="{FF2B5EF4-FFF2-40B4-BE49-F238E27FC236}">
                <a16:creationId xmlns:a16="http://schemas.microsoft.com/office/drawing/2014/main" id="{B5CA756F-F0DA-2B9A-76FF-F46AD309D167}"/>
              </a:ext>
            </a:extLst>
          </p:cNvPr>
          <p:cNvSpPr/>
          <p:nvPr/>
        </p:nvSpPr>
        <p:spPr>
          <a:xfrm>
            <a:off x="1997666" y="710301"/>
            <a:ext cx="7832429" cy="4844980"/>
          </a:xfrm>
          <a:custGeom>
            <a:avLst/>
            <a:gdLst/>
            <a:ahLst/>
            <a:cxnLst/>
            <a:rect l="l" t="t" r="r" b="b"/>
            <a:pathLst>
              <a:path w="6140040" h="3798103">
                <a:moveTo>
                  <a:pt x="0" y="0"/>
                </a:moveTo>
                <a:lnTo>
                  <a:pt x="6140040" y="0"/>
                </a:lnTo>
                <a:lnTo>
                  <a:pt x="6140040" y="3798103"/>
                </a:lnTo>
                <a:lnTo>
                  <a:pt x="0" y="37981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726" b="-134764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4C3206D8-B863-6D60-0448-69BA604D10A1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努 力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74320F01-8C0C-5798-28F0-F19623367E81}"/>
              </a:ext>
            </a:extLst>
          </p:cNvPr>
          <p:cNvSpPr/>
          <p:nvPr/>
        </p:nvSpPr>
        <p:spPr>
          <a:xfrm>
            <a:off x="1997666" y="10782300"/>
            <a:ext cx="7832428" cy="5827438"/>
          </a:xfrm>
          <a:custGeom>
            <a:avLst/>
            <a:gdLst/>
            <a:ahLst/>
            <a:cxnLst/>
            <a:rect l="l" t="t" r="r" b="b"/>
            <a:pathLst>
              <a:path w="6140040" h="4568277">
                <a:moveTo>
                  <a:pt x="0" y="0"/>
                </a:moveTo>
                <a:lnTo>
                  <a:pt x="6140040" y="0"/>
                </a:lnTo>
                <a:lnTo>
                  <a:pt x="6140040" y="4568277"/>
                </a:lnTo>
                <a:lnTo>
                  <a:pt x="0" y="45682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7215" b="-4393"/>
            </a:stretch>
          </a:blipFill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7404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429152-9320-3692-3701-A95EA21DC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C4571526-02B6-B784-3F9A-D0CCF3A4373F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D75C6D0E-6707-E7BD-CD91-666AC4FEDDCB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662F73A6-3774-5DD4-0848-664263CEA63C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59ABEDB5-913D-3268-01A5-596D1ED4E9EE}"/>
              </a:ext>
            </a:extLst>
          </p:cNvPr>
          <p:cNvSpPr/>
          <p:nvPr/>
        </p:nvSpPr>
        <p:spPr>
          <a:xfrm>
            <a:off x="1997666" y="4296121"/>
            <a:ext cx="7832428" cy="5827438"/>
          </a:xfrm>
          <a:custGeom>
            <a:avLst/>
            <a:gdLst/>
            <a:ahLst/>
            <a:cxnLst/>
            <a:rect l="l" t="t" r="r" b="b"/>
            <a:pathLst>
              <a:path w="6140040" h="4568277">
                <a:moveTo>
                  <a:pt x="0" y="0"/>
                </a:moveTo>
                <a:lnTo>
                  <a:pt x="6140040" y="0"/>
                </a:lnTo>
                <a:lnTo>
                  <a:pt x="6140040" y="4568277"/>
                </a:lnTo>
                <a:lnTo>
                  <a:pt x="0" y="45682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7215" b="-4393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515F1102-70C2-CAF4-039D-97871C289EDA}"/>
              </a:ext>
            </a:extLst>
          </p:cNvPr>
          <p:cNvSpPr/>
          <p:nvPr/>
        </p:nvSpPr>
        <p:spPr>
          <a:xfrm>
            <a:off x="1997666" y="710301"/>
            <a:ext cx="7832429" cy="4844980"/>
          </a:xfrm>
          <a:custGeom>
            <a:avLst/>
            <a:gdLst/>
            <a:ahLst/>
            <a:cxnLst/>
            <a:rect l="l" t="t" r="r" b="b"/>
            <a:pathLst>
              <a:path w="6140040" h="3798103">
                <a:moveTo>
                  <a:pt x="0" y="0"/>
                </a:moveTo>
                <a:lnTo>
                  <a:pt x="6140040" y="0"/>
                </a:lnTo>
                <a:lnTo>
                  <a:pt x="6140040" y="3798103"/>
                </a:lnTo>
                <a:lnTo>
                  <a:pt x="0" y="37981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7726" b="-134764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103D5657-1592-F58B-5F73-FC53BDD4B122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努 力</a:t>
            </a:r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FDCB5375-07A2-9D5E-1873-E22075E4B8D7}"/>
              </a:ext>
            </a:extLst>
          </p:cNvPr>
          <p:cNvSpPr/>
          <p:nvPr/>
        </p:nvSpPr>
        <p:spPr>
          <a:xfrm>
            <a:off x="-7296580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4258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60AF6F-401C-ED9D-C016-5F76B49D63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6534262-2235-D472-63F8-7D5E30AD1147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C331549-1174-CD05-7858-50B4B3DA6C0D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70B2D111-6239-C7BE-B258-23C4AE650910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Freeform 7">
            <a:extLst>
              <a:ext uri="{FF2B5EF4-FFF2-40B4-BE49-F238E27FC236}">
                <a16:creationId xmlns:a16="http://schemas.microsoft.com/office/drawing/2014/main" id="{CBAF30CF-0869-0C33-954C-CF96DC1FC0B7}"/>
              </a:ext>
            </a:extLst>
          </p:cNvPr>
          <p:cNvSpPr/>
          <p:nvPr/>
        </p:nvSpPr>
        <p:spPr>
          <a:xfrm>
            <a:off x="2206749" y="538470"/>
            <a:ext cx="6140040" cy="9210060"/>
          </a:xfrm>
          <a:custGeom>
            <a:avLst/>
            <a:gdLst/>
            <a:ahLst/>
            <a:cxnLst/>
            <a:rect l="l" t="t" r="r" b="b"/>
            <a:pathLst>
              <a:path w="6140040" h="9210060">
                <a:moveTo>
                  <a:pt x="0" y="0"/>
                </a:moveTo>
                <a:lnTo>
                  <a:pt x="6140040" y="0"/>
                </a:lnTo>
                <a:lnTo>
                  <a:pt x="6140040" y="9210060"/>
                </a:lnTo>
                <a:lnTo>
                  <a:pt x="0" y="9210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530278C3-5023-1909-AA76-A0900AE123E1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努 力</a:t>
            </a:r>
          </a:p>
        </p:txBody>
      </p:sp>
    </p:spTree>
    <p:extLst>
      <p:ext uri="{BB962C8B-B14F-4D97-AF65-F5344CB8AC3E}">
        <p14:creationId xmlns:p14="http://schemas.microsoft.com/office/powerpoint/2010/main" val="31742553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709</Words>
  <Application>Microsoft Macintosh PowerPoint</Application>
  <PresentationFormat>自訂</PresentationFormat>
  <Paragraphs>38</Paragraphs>
  <Slides>17</Slides>
  <Notes>10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2" baseType="lpstr">
      <vt:lpstr>Arial</vt:lpstr>
      <vt:lpstr>Calibri</vt:lpstr>
      <vt:lpstr>王漢宗特黑體</vt:lpstr>
      <vt:lpstr>Aptos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hw4</dc:title>
  <cp:lastModifiedBy>郭芯麟</cp:lastModifiedBy>
  <cp:revision>38</cp:revision>
  <dcterms:created xsi:type="dcterms:W3CDTF">2006-08-16T00:00:00Z</dcterms:created>
  <dcterms:modified xsi:type="dcterms:W3CDTF">2024-10-21T14:48:53Z</dcterms:modified>
  <dc:identifier>DAGUNV7uFx4</dc:identifier>
</cp:coreProperties>
</file>

<file path=docProps/thumbnail.jpeg>
</file>